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media1.mp4" ContentType="video/unknown"/>
  <Override PartName="/ppt/media/media2.mp4" ContentType="video/unknown"/>
  <Override PartName="/ppt/media/media3.mp4" ContentType="video/unknown"/>
  <Override PartName="/ppt/media/media4.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noFill/>
        </a:fill>
      </a:tcStyle>
    </a:wholeTbl>
    <a:band2H>
      <a:tcTxStyle b="def" i="def"/>
      <a:tcStyle>
        <a:tcBdr/>
        <a:fill>
          <a:solidFill>
            <a:srgbClr val="FFEBD2">
              <a:alpha val="48000"/>
            </a:srgbClr>
          </a:solidFill>
        </a:fill>
      </a:tcStyle>
    </a:band2H>
    <a:firstCo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Col>
    <a:la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254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lastRow>
    <a:fir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254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Row>
  </a:tblStyle>
  <a:tblStyle styleId="{C7B018BB-80A7-4F77-B60F-C8B233D01FF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noFill/>
        </a:fill>
      </a:tcStyle>
    </a:wholeTbl>
    <a:band2H>
      <a:tcTxStyle b="def" i="def"/>
      <a:tcStyle>
        <a:tcBdr/>
        <a:fill>
          <a:solidFill>
            <a:srgbClr val="76654F">
              <a:alpha val="20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3E231A"/>
              </a:solidFill>
              <a:prstDash val="solid"/>
              <a:miter lim="400000"/>
            </a:ln>
          </a:insideV>
        </a:tcBdr>
        <a:fill>
          <a:solidFill>
            <a:srgbClr val="9BA7B4">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firstRow>
  </a:tblStyle>
  <a:tblStyle styleId="{EEE7283C-3CF3-47DC-8721-378D4A62B22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wholeTbl>
    <a:band2H>
      <a:tcTxStyle b="def" i="def"/>
      <a:tcStyle>
        <a:tcBdr/>
        <a:fill>
          <a:solidFill>
            <a:srgbClr val="B1A596">
              <a:alpha val="20000"/>
            </a:srgbClr>
          </a:solidFill>
        </a:fill>
      </a:tcStyle>
    </a:band2H>
    <a:firstCol>
      <a:tcTxStyle b="off" i="off">
        <a:fontRef idx="minor">
          <a:srgbClr val="3E231A"/>
        </a:fontRef>
        <a:srgbClr val="3E231A"/>
      </a:tcTxStyle>
      <a:tcStyle>
        <a:tcBdr>
          <a:left>
            <a:ln w="12700" cap="flat">
              <a:solidFill>
                <a:srgbClr val="3D231A"/>
              </a:solidFill>
              <a:prstDash val="solid"/>
              <a:miter lim="400000"/>
            </a:ln>
          </a:left>
          <a:right>
            <a:ln w="12700" cap="flat">
              <a:solidFill>
                <a:srgbClr val="3D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CA581">
              <a:alpha val="50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254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solidFill>
            <a:srgbClr val="A56333">
              <a:alpha val="75000"/>
            </a:srgbClr>
          </a:solidFill>
        </a:fill>
      </a:tcStyle>
    </a:firstRow>
  </a:tblStyle>
  <a:tblStyle styleId="{CF821DB8-F4EB-4A41-A1BA-3FCAFE7338EE}"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C19B68">
              <a:alpha val="50000"/>
            </a:srgbClr>
          </a:solidFill>
        </a:fill>
      </a:tcStyle>
    </a:wholeTbl>
    <a:band2H>
      <a:tcTxStyle b="def" i="def"/>
      <a:tcStyle>
        <a:tcBdr/>
        <a:fill>
          <a:solidFill>
            <a:srgbClr val="C09B6C">
              <a:alpha val="26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45C39">
              <a:alpha val="8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A77A48">
              <a:alpha val="8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633E29">
              <a:alpha val="85000"/>
            </a:srgbClr>
          </a:solidFill>
        </a:fill>
      </a:tcStyle>
    </a:firstRow>
  </a:tblStyle>
  <a:tblStyle styleId="{33BA23B1-9221-436E-865A-0063620EA4FD}"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noFill/>
        </a:fill>
      </a:tcStyle>
    </a:wholeTbl>
    <a:band2H>
      <a:tcTxStyle b="def" i="def"/>
      <a:tcStyle>
        <a:tcBdr/>
        <a:fill>
          <a:solidFill>
            <a:srgbClr val="76654F">
              <a:alpha val="20000"/>
            </a:srgbClr>
          </a:solidFill>
        </a:fill>
      </a:tcStyle>
    </a:band2H>
    <a:firstCol>
      <a:tcTxStyle b="off" i="off">
        <a:fontRef idx="minor">
          <a:srgbClr val="3E231A"/>
        </a:fontRef>
        <a:srgbClr val="3E231A"/>
      </a:tcTxStyle>
      <a:tcStyle>
        <a:tcBdr>
          <a:left>
            <a:ln w="12700" cap="flat">
              <a:solidFill>
                <a:srgbClr val="828D8E"/>
              </a:solidFill>
              <a:prstDash val="solid"/>
              <a:miter lim="400000"/>
            </a:ln>
          </a:left>
          <a:right>
            <a:ln w="12700" cap="flat">
              <a:solidFill>
                <a:srgbClr val="828D8E"/>
              </a:solidFill>
              <a:prstDash val="solid"/>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solidFill>
            <a:srgbClr val="E6DFD8">
              <a:alpha val="61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E6DFD8">
              <a:alpha val="6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5D5E5F"/>
          </a:solidFill>
        </a:fill>
      </a:tcStyle>
    </a:firstRow>
  </a:tblStyle>
  <a:tblStyle styleId="{2708684C-4D16-4618-839F-0558EEFCDFE6}" styleName="">
    <a:tblBg/>
    <a:wholeTbl>
      <a:tcTxStyle b="off" i="off">
        <a:fontRef idx="minor">
          <a:srgbClr val="232323"/>
        </a:fontRef>
        <a:srgbClr val="232323"/>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76654F">
              <a:alpha val="20000"/>
            </a:srgbClr>
          </a:solidFill>
        </a:fill>
      </a:tcStyle>
    </a:band2H>
    <a:firstCol>
      <a:tcTxStyle b="off" i="off">
        <a:fontRef idx="minor">
          <a:srgbClr val="232323"/>
        </a:fontRef>
        <a:srgbClr val="232323"/>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232323"/>
        </a:fontRef>
        <a:srgbClr val="232323"/>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32323"/>
        </a:fontRef>
        <a:srgbClr val="232323"/>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olo e sottotitolo">
    <p:spTree>
      <p:nvGrpSpPr>
        <p:cNvPr id="1" name=""/>
        <p:cNvGrpSpPr/>
        <p:nvPr/>
      </p:nvGrpSpPr>
      <p:grpSpPr>
        <a:xfrm>
          <a:off x="0" y="0"/>
          <a:ext cx="0" cy="0"/>
          <a:chOff x="0" y="0"/>
          <a:chExt cx="0" cy="0"/>
        </a:xfrm>
      </p:grpSpPr>
      <p:sp>
        <p:nvSpPr>
          <p:cNvPr id="11" name="Shape 11"/>
          <p:cNvSpPr/>
          <p:nvPr>
            <p:ph type="title"/>
          </p:nvPr>
        </p:nvSpPr>
        <p:spPr>
          <a:xfrm>
            <a:off x="1270000" y="1689100"/>
            <a:ext cx="10464800" cy="3467100"/>
          </a:xfrm>
          <a:prstGeom prst="rect">
            <a:avLst/>
          </a:prstGeom>
        </p:spPr>
        <p:txBody>
          <a:bodyPr anchor="b"/>
          <a:lstStyle>
            <a:lvl1pPr algn="ctr"/>
          </a:lstStyle>
          <a:p>
            <a:pPr/>
            <a:r>
              <a:t>Titolo Testo</a:t>
            </a:r>
          </a:p>
        </p:txBody>
      </p:sp>
      <p:sp>
        <p:nvSpPr>
          <p:cNvPr id="12" name="Shape 12"/>
          <p:cNvSpPr/>
          <p:nvPr>
            <p:ph type="body" sz="quarter" idx="1"/>
          </p:nvPr>
        </p:nvSpPr>
        <p:spPr>
          <a:xfrm>
            <a:off x="1270000" y="5181600"/>
            <a:ext cx="10464800" cy="1460500"/>
          </a:xfrm>
          <a:prstGeom prst="rect">
            <a:avLst/>
          </a:prstGeom>
        </p:spPr>
        <p:txBody>
          <a:bodyPr anchor="t"/>
          <a:lstStyle>
            <a:lvl1pPr marL="0" indent="0" algn="ctr">
              <a:spcBef>
                <a:spcPts val="0"/>
              </a:spcBef>
              <a:buSzTx/>
              <a:buNone/>
              <a:defRPr sz="3600"/>
            </a:lvl1pPr>
            <a:lvl2pPr marL="0" indent="228600" algn="ctr">
              <a:spcBef>
                <a:spcPts val="0"/>
              </a:spcBef>
              <a:buSzTx/>
              <a:buNone/>
              <a:defRPr sz="3600"/>
            </a:lvl2pPr>
            <a:lvl3pPr marL="0" indent="457200" algn="ctr">
              <a:spcBef>
                <a:spcPts val="0"/>
              </a:spcBef>
              <a:buSzTx/>
              <a:buNone/>
              <a:defRPr sz="3600"/>
            </a:lvl3pPr>
            <a:lvl4pPr marL="0" indent="685800" algn="ctr">
              <a:spcBef>
                <a:spcPts val="0"/>
              </a:spcBef>
              <a:buSzTx/>
              <a:buNone/>
              <a:defRPr sz="3600"/>
            </a:lvl4pPr>
            <a:lvl5pPr marL="0" indent="914400" algn="ctr">
              <a:spcBef>
                <a:spcPts val="0"/>
              </a:spcBef>
              <a:buSzTx/>
              <a:buNone/>
              <a:defRPr sz="3600"/>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azione">
    <p:spTree>
      <p:nvGrpSpPr>
        <p:cNvPr id="1" name=""/>
        <p:cNvGrpSpPr/>
        <p:nvPr/>
      </p:nvGrpSpPr>
      <p:grpSpPr>
        <a:xfrm>
          <a:off x="0" y="0"/>
          <a:ext cx="0" cy="0"/>
          <a:chOff x="0" y="0"/>
          <a:chExt cx="0" cy="0"/>
        </a:xfrm>
      </p:grpSpPr>
      <p:sp>
        <p:nvSpPr>
          <p:cNvPr id="93" name="Shape 93"/>
          <p:cNvSpPr/>
          <p:nvPr>
            <p:ph type="body" sz="quarter" idx="13"/>
          </p:nvPr>
        </p:nvSpPr>
        <p:spPr>
          <a:xfrm>
            <a:off x="1270000" y="4267200"/>
            <a:ext cx="10464800" cy="850900"/>
          </a:xfrm>
          <a:prstGeom prst="rect">
            <a:avLst/>
          </a:prstGeom>
        </p:spPr>
        <p:txBody>
          <a:bodyPr>
            <a:spAutoFit/>
          </a:bodyPr>
          <a:lstStyle>
            <a:lvl1pPr marL="0" indent="0" algn="ctr">
              <a:spcBef>
                <a:spcPts val="0"/>
              </a:spcBef>
              <a:buSzTx/>
              <a:buNone/>
            </a:lvl1pPr>
          </a:lstStyle>
          <a:p>
            <a:pPr/>
            <a:r>
              <a:t>“Inserisci qui una citazione”.</a:t>
            </a:r>
          </a:p>
        </p:txBody>
      </p:sp>
      <p:sp>
        <p:nvSpPr>
          <p:cNvPr id="94" name="Shape 94"/>
          <p:cNvSpPr/>
          <p:nvPr>
            <p:ph type="body" sz="quarter" idx="14"/>
          </p:nvPr>
        </p:nvSpPr>
        <p:spPr>
          <a:xfrm>
            <a:off x="1270000" y="6362700"/>
            <a:ext cx="10464800" cy="647700"/>
          </a:xfrm>
          <a:prstGeom prst="rect">
            <a:avLst/>
          </a:prstGeom>
        </p:spPr>
        <p:txBody>
          <a:bodyPr anchor="t">
            <a:spAutoFit/>
          </a:bodyPr>
          <a:lstStyle>
            <a:lvl1pPr marL="0" indent="0" algn="ctr">
              <a:spcBef>
                <a:spcPts val="0"/>
              </a:spcBef>
              <a:buSzTx/>
              <a:buNone/>
              <a:defRPr sz="2800"/>
            </a:lvl1pPr>
          </a:lstStyle>
          <a:p>
            <a:pPr/>
            <a:r>
              <a:t>–Giovanni Mela</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F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Vuoto">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Foto - Orizzontale">
    <p:spTree>
      <p:nvGrpSpPr>
        <p:cNvPr id="1" name=""/>
        <p:cNvGrpSpPr/>
        <p:nvPr/>
      </p:nvGrpSpPr>
      <p:grpSpPr>
        <a:xfrm>
          <a:off x="0" y="0"/>
          <a:ext cx="0" cy="0"/>
          <a:chOff x="0" y="0"/>
          <a:chExt cx="0" cy="0"/>
        </a:xfrm>
      </p:grpSpPr>
      <p:sp>
        <p:nvSpPr>
          <p:cNvPr id="20" name="Shape 20"/>
          <p:cNvSpPr/>
          <p:nvPr>
            <p:ph type="pic" sz="half" idx="13"/>
          </p:nvPr>
        </p:nvSpPr>
        <p:spPr>
          <a:xfrm>
            <a:off x="1573807" y="1421425"/>
            <a:ext cx="9855201" cy="5143501"/>
          </a:xfrm>
          <a:prstGeom prst="rect">
            <a:avLst/>
          </a:prstGeom>
          <a:ln w="9525">
            <a:round/>
          </a:ln>
        </p:spPr>
        <p:txBody>
          <a:bodyPr lIns="91439" tIns="45719" rIns="91439" bIns="45719" anchor="t">
            <a:noAutofit/>
          </a:bodyPr>
          <a:lstStyle/>
          <a:p>
            <a:pPr/>
          </a:p>
        </p:txBody>
      </p:sp>
      <p:sp>
        <p:nvSpPr>
          <p:cNvPr id="21" name="Shape 21"/>
          <p:cNvSpPr/>
          <p:nvPr>
            <p:ph type="title"/>
          </p:nvPr>
        </p:nvSpPr>
        <p:spPr>
          <a:xfrm>
            <a:off x="1270000" y="6680200"/>
            <a:ext cx="10464800" cy="1270000"/>
          </a:xfrm>
          <a:prstGeom prst="rect">
            <a:avLst/>
          </a:prstGeom>
        </p:spPr>
        <p:txBody>
          <a:bodyPr anchor="b"/>
          <a:lstStyle>
            <a:lvl1pPr algn="ctr"/>
          </a:lstStyle>
          <a:p>
            <a:pPr/>
            <a:r>
              <a:t>Titolo Testo</a:t>
            </a:r>
          </a:p>
        </p:txBody>
      </p:sp>
      <p:sp>
        <p:nvSpPr>
          <p:cNvPr id="22" name="Shape 22"/>
          <p:cNvSpPr/>
          <p:nvPr>
            <p:ph type="body" sz="quarter" idx="1"/>
          </p:nvPr>
        </p:nvSpPr>
        <p:spPr>
          <a:xfrm>
            <a:off x="1270000" y="7835900"/>
            <a:ext cx="10464800" cy="1460500"/>
          </a:xfrm>
          <a:prstGeom prst="rect">
            <a:avLst/>
          </a:prstGeom>
        </p:spPr>
        <p:txBody>
          <a:bodyPr anchor="t"/>
          <a:lstStyle>
            <a:lvl1pPr marL="0" indent="0" algn="ctr">
              <a:spcBef>
                <a:spcPts val="0"/>
              </a:spcBef>
              <a:buSzTx/>
              <a:buNone/>
              <a:defRPr sz="3600"/>
            </a:lvl1pPr>
            <a:lvl2pPr marL="0" indent="228600" algn="ctr">
              <a:spcBef>
                <a:spcPts val="0"/>
              </a:spcBef>
              <a:buSzTx/>
              <a:buNone/>
              <a:defRPr sz="3600"/>
            </a:lvl2pPr>
            <a:lvl3pPr marL="0" indent="457200" algn="ctr">
              <a:spcBef>
                <a:spcPts val="0"/>
              </a:spcBef>
              <a:buSzTx/>
              <a:buNone/>
              <a:defRPr sz="3600"/>
            </a:lvl3pPr>
            <a:lvl4pPr marL="0" indent="685800" algn="ctr">
              <a:spcBef>
                <a:spcPts val="0"/>
              </a:spcBef>
              <a:buSzTx/>
              <a:buNone/>
              <a:defRPr sz="3600"/>
            </a:lvl4pPr>
            <a:lvl5pPr marL="0" indent="914400" algn="ctr">
              <a:spcBef>
                <a:spcPts val="0"/>
              </a:spcBef>
              <a:buSzTx/>
              <a:buNone/>
              <a:defRPr sz="3600"/>
            </a:lvl5pPr>
          </a:lstStyle>
          <a:p>
            <a:pPr/>
            <a:r>
              <a:t>Corpo livello uno</a:t>
            </a:r>
          </a:p>
          <a:p>
            <a:pPr lvl="1"/>
            <a:r>
              <a:t>Corpo livello due</a:t>
            </a:r>
          </a:p>
          <a:p>
            <a:pPr lvl="2"/>
            <a:r>
              <a:t>Corpo livello tre</a:t>
            </a:r>
          </a:p>
          <a:p>
            <a:pPr lvl="3"/>
            <a:r>
              <a:t>Corpo livello quattro</a:t>
            </a:r>
          </a:p>
          <a:p>
            <a:pPr lvl="4"/>
            <a:r>
              <a:t>Corpo livello cinque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olo - Centrato">
    <p:spTree>
      <p:nvGrpSpPr>
        <p:cNvPr id="1" name=""/>
        <p:cNvGrpSpPr/>
        <p:nvPr/>
      </p:nvGrpSpPr>
      <p:grpSpPr>
        <a:xfrm>
          <a:off x="0" y="0"/>
          <a:ext cx="0" cy="0"/>
          <a:chOff x="0" y="0"/>
          <a:chExt cx="0" cy="0"/>
        </a:xfrm>
      </p:grpSpPr>
      <p:sp>
        <p:nvSpPr>
          <p:cNvPr id="30" name="Shape 30"/>
          <p:cNvSpPr/>
          <p:nvPr>
            <p:ph type="title"/>
          </p:nvPr>
        </p:nvSpPr>
        <p:spPr>
          <a:xfrm>
            <a:off x="1270000" y="3289300"/>
            <a:ext cx="10464800" cy="3175000"/>
          </a:xfrm>
          <a:prstGeom prst="rect">
            <a:avLst/>
          </a:prstGeom>
        </p:spPr>
        <p:txBody>
          <a:bodyPr/>
          <a:lstStyle>
            <a:lvl1pPr algn="ctr"/>
          </a:lstStyle>
          <a:p>
            <a:pPr/>
            <a:r>
              <a:t>Titolo Testo</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Foto - Verticale">
    <p:spTree>
      <p:nvGrpSpPr>
        <p:cNvPr id="1" name=""/>
        <p:cNvGrpSpPr/>
        <p:nvPr/>
      </p:nvGrpSpPr>
      <p:grpSpPr>
        <a:xfrm>
          <a:off x="0" y="0"/>
          <a:ext cx="0" cy="0"/>
          <a:chOff x="0" y="0"/>
          <a:chExt cx="0" cy="0"/>
        </a:xfrm>
      </p:grpSpPr>
      <p:sp>
        <p:nvSpPr>
          <p:cNvPr id="38" name="Shape 38"/>
          <p:cNvSpPr/>
          <p:nvPr>
            <p:ph type="pic" sz="half" idx="13"/>
          </p:nvPr>
        </p:nvSpPr>
        <p:spPr>
          <a:xfrm>
            <a:off x="6775450" y="1408083"/>
            <a:ext cx="4673600" cy="6972301"/>
          </a:xfrm>
          <a:prstGeom prst="rect">
            <a:avLst/>
          </a:prstGeom>
          <a:ln w="9525">
            <a:round/>
          </a:ln>
        </p:spPr>
        <p:txBody>
          <a:bodyPr lIns="91439" tIns="45719" rIns="91439" bIns="45719" anchor="t">
            <a:noAutofit/>
          </a:bodyPr>
          <a:lstStyle/>
          <a:p>
            <a:pPr/>
          </a:p>
        </p:txBody>
      </p:sp>
      <p:sp>
        <p:nvSpPr>
          <p:cNvPr id="39" name="Shape 39"/>
          <p:cNvSpPr/>
          <p:nvPr>
            <p:ph type="title"/>
          </p:nvPr>
        </p:nvSpPr>
        <p:spPr>
          <a:xfrm>
            <a:off x="965200" y="1397000"/>
            <a:ext cx="5600700" cy="4038600"/>
          </a:xfrm>
          <a:prstGeom prst="rect">
            <a:avLst/>
          </a:prstGeom>
        </p:spPr>
        <p:txBody>
          <a:bodyPr anchor="b"/>
          <a:lstStyle>
            <a:lvl1pPr algn="ctr">
              <a:defRPr sz="6800"/>
            </a:lvl1pPr>
          </a:lstStyle>
          <a:p>
            <a:pPr/>
            <a:r>
              <a:t>Titolo Testo</a:t>
            </a:r>
          </a:p>
        </p:txBody>
      </p:sp>
      <p:sp>
        <p:nvSpPr>
          <p:cNvPr id="40" name="Shape 40"/>
          <p:cNvSpPr/>
          <p:nvPr>
            <p:ph type="body" sz="quarter" idx="1"/>
          </p:nvPr>
        </p:nvSpPr>
        <p:spPr>
          <a:xfrm>
            <a:off x="965200" y="5448300"/>
            <a:ext cx="5600700" cy="2933700"/>
          </a:xfrm>
          <a:prstGeom prst="rect">
            <a:avLst/>
          </a:prstGeom>
        </p:spPr>
        <p:txBody>
          <a:bodyPr anchor="t"/>
          <a:lstStyle>
            <a:lvl1pPr marL="0" indent="0" algn="ctr">
              <a:spcBef>
                <a:spcPts val="0"/>
              </a:spcBef>
              <a:buSzTx/>
              <a:buNone/>
              <a:defRPr sz="3600"/>
            </a:lvl1pPr>
            <a:lvl2pPr marL="0" indent="228600" algn="ctr">
              <a:spcBef>
                <a:spcPts val="0"/>
              </a:spcBef>
              <a:buSzTx/>
              <a:buNone/>
              <a:defRPr sz="3600"/>
            </a:lvl2pPr>
            <a:lvl3pPr marL="0" indent="457200" algn="ctr">
              <a:spcBef>
                <a:spcPts val="0"/>
              </a:spcBef>
              <a:buSzTx/>
              <a:buNone/>
              <a:defRPr sz="3600"/>
            </a:lvl3pPr>
            <a:lvl4pPr marL="0" indent="685800" algn="ctr">
              <a:spcBef>
                <a:spcPts val="0"/>
              </a:spcBef>
              <a:buSzTx/>
              <a:buNone/>
              <a:defRPr sz="3600"/>
            </a:lvl4pPr>
            <a:lvl5pPr marL="0" indent="914400" algn="ctr">
              <a:spcBef>
                <a:spcPts val="0"/>
              </a:spcBef>
              <a:buSzTx/>
              <a:buNone/>
              <a:defRPr sz="3600"/>
            </a:lvl5pPr>
          </a:lstStyle>
          <a:p>
            <a:pPr/>
            <a:r>
              <a:t>Corpo livello uno</a:t>
            </a:r>
          </a:p>
          <a:p>
            <a:pPr lvl="1"/>
            <a:r>
              <a:t>Corpo livello due</a:t>
            </a:r>
          </a:p>
          <a:p>
            <a:pPr lvl="2"/>
            <a:r>
              <a:t>Corpo livello tre</a:t>
            </a:r>
          </a:p>
          <a:p>
            <a:pPr lvl="3"/>
            <a:r>
              <a:t>Corpo livello quattro</a:t>
            </a:r>
          </a:p>
          <a:p>
            <a:pPr lvl="4"/>
            <a:r>
              <a:t>Corpo livello cinque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olo - In alto">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lvl1pPr algn="ctr"/>
          </a:lstStyle>
          <a:p>
            <a:pPr/>
            <a:r>
              <a:t>Titolo Testo</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olo e punti elenco">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lvl1pPr algn="ctr"/>
          </a:lstStyle>
          <a:p>
            <a:pPr/>
            <a:r>
              <a:t>Titolo Testo</a:t>
            </a:r>
          </a:p>
        </p:txBody>
      </p:sp>
      <p:sp>
        <p:nvSpPr>
          <p:cNvPr id="57" name="Shape 57"/>
          <p:cNvSpPr/>
          <p:nvPr>
            <p:ph type="body" idx="1"/>
          </p:nvPr>
        </p:nvSpPr>
        <p:spPr>
          <a:xfrm>
            <a:off x="1270000" y="2819400"/>
            <a:ext cx="10464800" cy="5842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olo, punti elenco e foto">
    <p:spTree>
      <p:nvGrpSpPr>
        <p:cNvPr id="1" name=""/>
        <p:cNvGrpSpPr/>
        <p:nvPr/>
      </p:nvGrpSpPr>
      <p:grpSpPr>
        <a:xfrm>
          <a:off x="0" y="0"/>
          <a:ext cx="0" cy="0"/>
          <a:chOff x="0" y="0"/>
          <a:chExt cx="0" cy="0"/>
        </a:xfrm>
      </p:grpSpPr>
      <p:sp>
        <p:nvSpPr>
          <p:cNvPr id="65" name="Shape 65"/>
          <p:cNvSpPr/>
          <p:nvPr>
            <p:ph type="pic" sz="half" idx="13"/>
          </p:nvPr>
        </p:nvSpPr>
        <p:spPr>
          <a:xfrm>
            <a:off x="6731000" y="2857500"/>
            <a:ext cx="5003800" cy="5588000"/>
          </a:xfrm>
          <a:prstGeom prst="rect">
            <a:avLst/>
          </a:prstGeom>
          <a:ln w="9525">
            <a:round/>
          </a:ln>
        </p:spPr>
        <p:txBody>
          <a:bodyPr lIns="91439" tIns="45719" rIns="91439" bIns="45719" anchor="t">
            <a:noAutofit/>
          </a:bodyPr>
          <a:lstStyle/>
          <a:p>
            <a:pPr/>
          </a:p>
        </p:txBody>
      </p:sp>
      <p:sp>
        <p:nvSpPr>
          <p:cNvPr id="66" name="Shape 66"/>
          <p:cNvSpPr/>
          <p:nvPr>
            <p:ph type="title"/>
          </p:nvPr>
        </p:nvSpPr>
        <p:spPr>
          <a:prstGeom prst="rect">
            <a:avLst/>
          </a:prstGeom>
        </p:spPr>
        <p:txBody>
          <a:bodyPr/>
          <a:lstStyle>
            <a:lvl1pPr algn="ctr"/>
          </a:lstStyle>
          <a:p>
            <a:pPr/>
            <a:r>
              <a:t>Titolo Testo</a:t>
            </a:r>
          </a:p>
        </p:txBody>
      </p:sp>
      <p:sp>
        <p:nvSpPr>
          <p:cNvPr id="67" name="Shape 67"/>
          <p:cNvSpPr/>
          <p:nvPr>
            <p:ph type="body" sz="half" idx="1"/>
          </p:nvPr>
        </p:nvSpPr>
        <p:spPr>
          <a:xfrm>
            <a:off x="1270000" y="2819400"/>
            <a:ext cx="5016500" cy="5651500"/>
          </a:xfrm>
          <a:prstGeom prst="rect">
            <a:avLst/>
          </a:prstGeom>
        </p:spPr>
        <p:txBody>
          <a:bodyPr/>
          <a:lstStyle>
            <a:lvl1pPr marL="368300" indent="-368300">
              <a:spcBef>
                <a:spcPts val="2800"/>
              </a:spcBef>
              <a:buBlip>
                <a:blip r:embed="rId2"/>
              </a:buBlip>
              <a:defRPr sz="3000"/>
            </a:lvl1pPr>
            <a:lvl2pPr marL="736600" indent="-368300">
              <a:spcBef>
                <a:spcPts val="2800"/>
              </a:spcBef>
              <a:buBlip>
                <a:blip r:embed="rId2"/>
              </a:buBlip>
              <a:defRPr sz="3000"/>
            </a:lvl2pPr>
            <a:lvl3pPr marL="1104900" indent="-368300">
              <a:spcBef>
                <a:spcPts val="2800"/>
              </a:spcBef>
              <a:buBlip>
                <a:blip r:embed="rId2"/>
              </a:buBlip>
              <a:defRPr sz="3000"/>
            </a:lvl3pPr>
            <a:lvl4pPr marL="1473200" indent="-368300">
              <a:spcBef>
                <a:spcPts val="2800"/>
              </a:spcBef>
              <a:buBlip>
                <a:blip r:embed="rId2"/>
              </a:buBlip>
              <a:defRPr sz="3000"/>
            </a:lvl4pPr>
            <a:lvl5pPr marL="1841500" indent="-368300">
              <a:spcBef>
                <a:spcPts val="2800"/>
              </a:spcBef>
              <a:buBlip>
                <a:blip r:embed="rId2"/>
              </a:buBlip>
              <a:defRPr sz="3000"/>
            </a:lvl5pPr>
          </a:lstStyle>
          <a:p>
            <a:pPr/>
            <a:r>
              <a:t>Corpo livello uno</a:t>
            </a:r>
          </a:p>
          <a:p>
            <a:pPr lvl="1"/>
            <a:r>
              <a:t>Corpo livello due</a:t>
            </a:r>
          </a:p>
          <a:p>
            <a:pPr lvl="2"/>
            <a:r>
              <a:t>Corpo livello tre</a:t>
            </a:r>
          </a:p>
          <a:p>
            <a:pPr lvl="3"/>
            <a:r>
              <a:t>Corpo livello quattro</a:t>
            </a:r>
          </a:p>
          <a:p>
            <a:pPr lvl="4"/>
            <a:r>
              <a:t>Corpo livello cinque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unti elenco">
    <p:spTree>
      <p:nvGrpSpPr>
        <p:cNvPr id="1" name=""/>
        <p:cNvGrpSpPr/>
        <p:nvPr/>
      </p:nvGrpSpPr>
      <p:grpSpPr>
        <a:xfrm>
          <a:off x="0" y="0"/>
          <a:ext cx="0" cy="0"/>
          <a:chOff x="0" y="0"/>
          <a:chExt cx="0" cy="0"/>
        </a:xfrm>
      </p:grpSpPr>
      <p:sp>
        <p:nvSpPr>
          <p:cNvPr id="75" name="Shape 75"/>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Foto - 3 per pagina">
    <p:spTree>
      <p:nvGrpSpPr>
        <p:cNvPr id="1" name=""/>
        <p:cNvGrpSpPr/>
        <p:nvPr/>
      </p:nvGrpSpPr>
      <p:grpSpPr>
        <a:xfrm>
          <a:off x="0" y="0"/>
          <a:ext cx="0" cy="0"/>
          <a:chOff x="0" y="0"/>
          <a:chExt cx="0" cy="0"/>
        </a:xfrm>
      </p:grpSpPr>
      <p:sp>
        <p:nvSpPr>
          <p:cNvPr id="83" name="Shape 83"/>
          <p:cNvSpPr/>
          <p:nvPr>
            <p:ph type="pic" sz="quarter" idx="13"/>
          </p:nvPr>
        </p:nvSpPr>
        <p:spPr>
          <a:xfrm>
            <a:off x="7396540" y="812918"/>
            <a:ext cx="4660901" cy="2984501"/>
          </a:xfrm>
          <a:prstGeom prst="rect">
            <a:avLst/>
          </a:prstGeom>
          <a:ln w="9525">
            <a:round/>
          </a:ln>
        </p:spPr>
        <p:txBody>
          <a:bodyPr lIns="91439" tIns="45719" rIns="91439" bIns="45719" anchor="t">
            <a:noAutofit/>
          </a:bodyPr>
          <a:lstStyle/>
          <a:p>
            <a:pPr/>
          </a:p>
        </p:txBody>
      </p:sp>
      <p:sp>
        <p:nvSpPr>
          <p:cNvPr id="84" name="Shape 84"/>
          <p:cNvSpPr/>
          <p:nvPr>
            <p:ph type="pic" sz="quarter" idx="14"/>
          </p:nvPr>
        </p:nvSpPr>
        <p:spPr>
          <a:xfrm>
            <a:off x="7396540" y="4038718"/>
            <a:ext cx="4660901" cy="4864101"/>
          </a:xfrm>
          <a:prstGeom prst="rect">
            <a:avLst/>
          </a:prstGeom>
          <a:ln w="9525">
            <a:round/>
          </a:ln>
        </p:spPr>
        <p:txBody>
          <a:bodyPr lIns="91439" tIns="45719" rIns="91439" bIns="45719" anchor="t">
            <a:noAutofit/>
          </a:bodyPr>
          <a:lstStyle/>
          <a:p>
            <a:pPr/>
          </a:p>
        </p:txBody>
      </p:sp>
      <p:sp>
        <p:nvSpPr>
          <p:cNvPr id="85" name="Shape 85"/>
          <p:cNvSpPr/>
          <p:nvPr>
            <p:ph type="pic" sz="half" idx="15"/>
          </p:nvPr>
        </p:nvSpPr>
        <p:spPr>
          <a:xfrm>
            <a:off x="952500" y="825500"/>
            <a:ext cx="6197600" cy="8089900"/>
          </a:xfrm>
          <a:prstGeom prst="rect">
            <a:avLst/>
          </a:prstGeom>
          <a:ln w="9525">
            <a:round/>
          </a:ln>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1270000" y="1168400"/>
            <a:ext cx="10464800" cy="741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3" name="Shape 3"/>
          <p:cNvSpPr/>
          <p:nvPr>
            <p:ph type="title"/>
          </p:nvPr>
        </p:nvSpPr>
        <p:spPr>
          <a:xfrm>
            <a:off x="1270000" y="635000"/>
            <a:ext cx="10464800" cy="210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Titolo Testo</a:t>
            </a:r>
          </a:p>
        </p:txBody>
      </p:sp>
      <p:sp>
        <p:nvSpPr>
          <p:cNvPr id="4" name="Shape 4"/>
          <p:cNvSpPr/>
          <p:nvPr>
            <p:ph type="sldNum" sz="quarter" idx="2"/>
          </p:nvPr>
        </p:nvSpPr>
        <p:spPr>
          <a:xfrm>
            <a:off x="6337299" y="9296400"/>
            <a:ext cx="323479" cy="4572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58420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mn-lt"/>
          <a:ea typeface="+mn-ea"/>
          <a:cs typeface="+mn-cs"/>
          <a:sym typeface="Papyrus"/>
        </a:defRPr>
      </a:lvl1pPr>
      <a:lvl2pPr marL="0" marR="0" indent="228600" algn="l" defTabSz="58420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mn-lt"/>
          <a:ea typeface="+mn-ea"/>
          <a:cs typeface="+mn-cs"/>
          <a:sym typeface="Papyrus"/>
        </a:defRPr>
      </a:lvl2pPr>
      <a:lvl3pPr marL="0" marR="0" indent="457200" algn="l" defTabSz="58420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mn-lt"/>
          <a:ea typeface="+mn-ea"/>
          <a:cs typeface="+mn-cs"/>
          <a:sym typeface="Papyrus"/>
        </a:defRPr>
      </a:lvl3pPr>
      <a:lvl4pPr marL="0" marR="0" indent="685800" algn="l" defTabSz="58420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mn-lt"/>
          <a:ea typeface="+mn-ea"/>
          <a:cs typeface="+mn-cs"/>
          <a:sym typeface="Papyrus"/>
        </a:defRPr>
      </a:lvl4pPr>
      <a:lvl5pPr marL="0" marR="0" indent="914400" algn="l" defTabSz="58420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mn-lt"/>
          <a:ea typeface="+mn-ea"/>
          <a:cs typeface="+mn-cs"/>
          <a:sym typeface="Papyrus"/>
        </a:defRPr>
      </a:lvl5pPr>
      <a:lvl6pPr marL="0" marR="0" indent="1143000" algn="l" defTabSz="58420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mn-lt"/>
          <a:ea typeface="+mn-ea"/>
          <a:cs typeface="+mn-cs"/>
          <a:sym typeface="Papyrus"/>
        </a:defRPr>
      </a:lvl6pPr>
      <a:lvl7pPr marL="0" marR="0" indent="1371600" algn="l" defTabSz="58420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mn-lt"/>
          <a:ea typeface="+mn-ea"/>
          <a:cs typeface="+mn-cs"/>
          <a:sym typeface="Papyrus"/>
        </a:defRPr>
      </a:lvl7pPr>
      <a:lvl8pPr marL="0" marR="0" indent="1600200" algn="l" defTabSz="58420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mn-lt"/>
          <a:ea typeface="+mn-ea"/>
          <a:cs typeface="+mn-cs"/>
          <a:sym typeface="Papyrus"/>
        </a:defRPr>
      </a:lvl8pPr>
      <a:lvl9pPr marL="0" marR="0" indent="1828800" algn="l" defTabSz="584200" latinLnBrk="0">
        <a:lnSpc>
          <a:spcPct val="100000"/>
        </a:lnSpc>
        <a:spcBef>
          <a:spcPts val="0"/>
        </a:spcBef>
        <a:spcAft>
          <a:spcPts val="0"/>
        </a:spcAft>
        <a:buClrTx/>
        <a:buSzTx/>
        <a:buFontTx/>
        <a:buNone/>
        <a:tabLst/>
        <a:defRPr b="0" baseline="0" cap="none" i="0" spc="0" strike="noStrike" sz="7200" u="none">
          <a:ln>
            <a:noFill/>
          </a:ln>
          <a:solidFill>
            <a:srgbClr val="3E231A"/>
          </a:solidFill>
          <a:uFillTx/>
          <a:latin typeface="+mn-lt"/>
          <a:ea typeface="+mn-ea"/>
          <a:cs typeface="+mn-cs"/>
          <a:sym typeface="Papyrus"/>
        </a:defRPr>
      </a:lvl9pPr>
    </p:titleStyle>
    <p:bodyStyle>
      <a:lvl1pPr marL="4699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mn-lt"/>
          <a:ea typeface="+mn-ea"/>
          <a:cs typeface="+mn-cs"/>
          <a:sym typeface="Papyrus"/>
        </a:defRPr>
      </a:lvl1pPr>
      <a:lvl2pPr marL="9398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mn-lt"/>
          <a:ea typeface="+mn-ea"/>
          <a:cs typeface="+mn-cs"/>
          <a:sym typeface="Papyrus"/>
        </a:defRPr>
      </a:lvl2pPr>
      <a:lvl3pPr marL="14097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mn-lt"/>
          <a:ea typeface="+mn-ea"/>
          <a:cs typeface="+mn-cs"/>
          <a:sym typeface="Papyrus"/>
        </a:defRPr>
      </a:lvl3pPr>
      <a:lvl4pPr marL="18796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mn-lt"/>
          <a:ea typeface="+mn-ea"/>
          <a:cs typeface="+mn-cs"/>
          <a:sym typeface="Papyrus"/>
        </a:defRPr>
      </a:lvl4pPr>
      <a:lvl5pPr marL="23495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mn-lt"/>
          <a:ea typeface="+mn-ea"/>
          <a:cs typeface="+mn-cs"/>
          <a:sym typeface="Papyrus"/>
        </a:defRPr>
      </a:lvl5pPr>
      <a:lvl6pPr marL="28194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mn-lt"/>
          <a:ea typeface="+mn-ea"/>
          <a:cs typeface="+mn-cs"/>
          <a:sym typeface="Papyrus"/>
        </a:defRPr>
      </a:lvl6pPr>
      <a:lvl7pPr marL="32893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mn-lt"/>
          <a:ea typeface="+mn-ea"/>
          <a:cs typeface="+mn-cs"/>
          <a:sym typeface="Papyrus"/>
        </a:defRPr>
      </a:lvl7pPr>
      <a:lvl8pPr marL="37592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mn-lt"/>
          <a:ea typeface="+mn-ea"/>
          <a:cs typeface="+mn-cs"/>
          <a:sym typeface="Papyrus"/>
        </a:defRPr>
      </a:lvl8pPr>
      <a:lvl9pPr marL="4229100" marR="0" indent="-469900" algn="l" defTabSz="584200" rtl="0" latinLnBrk="0">
        <a:lnSpc>
          <a:spcPct val="100000"/>
        </a:lnSpc>
        <a:spcBef>
          <a:spcPts val="3000"/>
        </a:spcBef>
        <a:spcAft>
          <a:spcPts val="0"/>
        </a:spcAft>
        <a:buClrTx/>
        <a:buSzPct val="25000"/>
        <a:buFontTx/>
        <a:buBlip>
          <a:blip r:embed="rId3"/>
        </a:buBlip>
        <a:tabLst/>
        <a:defRPr b="0" baseline="0" cap="none" i="0" spc="0" strike="noStrike" sz="3800" u="none">
          <a:ln>
            <a:noFill/>
          </a:ln>
          <a:solidFill>
            <a:srgbClr val="3E231A"/>
          </a:solidFill>
          <a:uFillTx/>
          <a:latin typeface="+mn-lt"/>
          <a:ea typeface="+mn-ea"/>
          <a:cs typeface="+mn-cs"/>
          <a:sym typeface="Papyrus"/>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pyru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4.mp4"/><Relationship Id="rId3" Type="http://schemas.microsoft.com/office/2007/relationships/media" Target="../media/media4.mp4"/><Relationship Id="rId4" Type="http://schemas.openxmlformats.org/officeDocument/2006/relationships/image" Target="../media/image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r>
              <a:t>LE FOBIE DELL’EDUCATORE</a:t>
            </a:r>
          </a:p>
        </p:txBody>
      </p:sp>
      <p:sp>
        <p:nvSpPr>
          <p:cNvPr id="120" name="Shape 120"/>
          <p:cNvSpPr/>
          <p:nvPr>
            <p:ph type="subTitle" sz="quarter" idx="1"/>
          </p:nvPr>
        </p:nvSpPr>
        <p:spPr>
          <a:prstGeom prst="rect">
            <a:avLst/>
          </a:prstGeom>
        </p:spPr>
        <p:txBody>
          <a:bodyPr/>
          <a:lstStyle/>
          <a:p>
            <a:pPr/>
            <a:r>
              <a:t>Di che cosa abbiamo paura?</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body" idx="1"/>
          </p:nvPr>
        </p:nvSpPr>
        <p:spPr>
          <a:prstGeom prst="rect">
            <a:avLst/>
          </a:prstGeom>
        </p:spPr>
        <p:txBody>
          <a:bodyPr/>
          <a:lstStyle/>
          <a:p>
            <a:pPr marL="0" indent="0" defTabSz="457200">
              <a:lnSpc>
                <a:spcPts val="5900"/>
              </a:lnSpc>
              <a:spcBef>
                <a:spcPts val="1200"/>
              </a:spcBef>
              <a:buSzTx/>
              <a:buNone/>
              <a:defRPr sz="3500" u="sng">
                <a:solidFill>
                  <a:srgbClr val="000000"/>
                </a:solidFill>
              </a:defRPr>
            </a:pPr>
            <a:r>
              <a:t>Don Marco Ghiazza</a:t>
            </a:r>
          </a:p>
          <a:p>
            <a:pPr marL="0" indent="0" defTabSz="457200">
              <a:lnSpc>
                <a:spcPts val="4300"/>
              </a:lnSpc>
              <a:spcBef>
                <a:spcPts val="0"/>
              </a:spcBef>
              <a:buSzTx/>
              <a:buNone/>
              <a:defRPr sz="3500">
                <a:solidFill>
                  <a:srgbClr val="000000"/>
                </a:solidFill>
              </a:defRPr>
            </a:pPr>
            <a:r>
              <a:t>Anche la vita delle comunità può essere ferita dall’individualismo, non solo dei suoi membri, ma anche delle sue realtà organizzate oppure che l’incontro tra parrocchie vicine sia percepito e vissuto come contaminazione e non come occasione di crescita. Uscire non rappresenta un problema ma una soluzione.</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2" name="Lilo e Stitch [ITA] - A te la caffeina non fa bene.mp4"/>
          <p:cNvPicPr>
            <a:picLocks noChangeAspect="0"/>
          </p:cNvPicPr>
          <p:nvPr>
            <p:ph type="pic" idx="13"/>
            <a:videoFile r:link="rId2"/>
            <p:extLst>
              <p:ext uri="{DAA4B4D4-6D71-4841-9C94-3DE7FCFB9230}">
                <p14:media xmlns:p14="http://schemas.microsoft.com/office/powerpoint/2010/main" r:embed="rId3"/>
              </p:ext>
            </p:extLst>
          </p:nvPr>
        </p:nvPicPr>
        <p:blipFill>
          <a:blip r:embed="rId4">
            <a:extLst/>
          </a:blip>
          <a:stretch>
            <a:fillRect/>
          </a:stretch>
        </p:blipFill>
        <p:spPr>
          <a:xfrm>
            <a:off x="2627907" y="1707175"/>
            <a:ext cx="7747001" cy="4572001"/>
          </a:xfrm>
          <a:prstGeom prst="rect">
            <a:avLst/>
          </a:prstGeom>
        </p:spPr>
      </p:pic>
      <p:sp>
        <p:nvSpPr>
          <p:cNvPr id="143" name="Shape 143"/>
          <p:cNvSpPr/>
          <p:nvPr>
            <p:ph type="title"/>
          </p:nvPr>
        </p:nvSpPr>
        <p:spPr>
          <a:prstGeom prst="rect">
            <a:avLst/>
          </a:prstGeom>
        </p:spPr>
        <p:txBody>
          <a:bodyPr/>
          <a:lstStyle>
            <a:lvl1pPr defTabSz="391414">
              <a:defRPr sz="4824"/>
            </a:lvl1pPr>
          </a:lstStyle>
          <a:p>
            <a:pPr/>
            <a:r>
              <a:t>PAURA DI NON PORTARE FRUTTO</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6571998" fill="hold"/>
                                        <p:tgtEl>
                                          <p:spTgt spid="14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4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body" idx="1"/>
          </p:nvPr>
        </p:nvSpPr>
        <p:spPr>
          <a:prstGeom prst="rect">
            <a:avLst/>
          </a:prstGeom>
        </p:spPr>
        <p:txBody>
          <a:bodyPr/>
          <a:lstStyle/>
          <a:p>
            <a:pPr marL="0" indent="0" algn="ctr">
              <a:buSzTx/>
              <a:buNone/>
              <a:defRPr sz="3500"/>
            </a:pPr>
            <a:r>
              <a:t>Un’altra paura che spesso attanaglia l’educatore potrebbe essere: ma tutti gli sforzi che faccio, porteranno a qualcosa? O i miei ragazzi abbandoneranno questo cammino non appena ricevuto l’ultimo sacramento?</a:t>
            </a:r>
            <a:br/>
            <a:r>
              <a:t>Come mai non vedo “frutti” nel breve periodo, sto sbagliando qualcosa?</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ph type="body" idx="1"/>
          </p:nvPr>
        </p:nvSpPr>
        <p:spPr>
          <a:prstGeom prst="rect">
            <a:avLst/>
          </a:prstGeom>
        </p:spPr>
        <p:txBody>
          <a:bodyPr/>
          <a:lstStyle/>
          <a:p>
            <a:pPr marL="0" indent="0" defTabSz="406908">
              <a:spcBef>
                <a:spcPts val="0"/>
              </a:spcBef>
              <a:buSzTx/>
              <a:buNone/>
              <a:defRPr sz="3115">
                <a:solidFill>
                  <a:srgbClr val="000000"/>
                </a:solidFill>
              </a:defRPr>
            </a:pPr>
            <a:r>
              <a:rPr u="sng"/>
              <a:t>Matteo Truffelli</a:t>
            </a:r>
            <a:br/>
            <a:r>
              <a:t>L’azione di ogni educatore sia quella di innestare dei processi, come se si trattasse di un raccolto da far fruttare, di un investimento da far crescere. E su ogni ragazzo vale la pena di investire, in modo personale e comunitario. L’esperienza educativa è infatti una responsabilità di tutta la parrocchia, di tutta l’associazione che, proprio grazie all’impegno educativo, diventa associazione missionaria e misericordiosa. L’educatore si occupa di trasformare l’impronta che Dio ha lasciato in ogni ragazzo in segno tangibile, ma lo fa sostando alla soglia della loro coscienza, senza invaderla.</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body" idx="1"/>
          </p:nvPr>
        </p:nvSpPr>
        <p:spPr>
          <a:prstGeom prst="rect">
            <a:avLst/>
          </a:prstGeom>
        </p:spPr>
        <p:txBody>
          <a:bodyPr/>
          <a:lstStyle/>
          <a:p>
            <a:pPr marL="0" indent="0" defTabSz="457200">
              <a:spcBef>
                <a:spcPts val="0"/>
              </a:spcBef>
              <a:buSzTx/>
              <a:buNone/>
              <a:defRPr sz="3500">
                <a:solidFill>
                  <a:srgbClr val="000000"/>
                </a:solidFill>
              </a:defRPr>
            </a:pPr>
            <a:r>
              <a:rPr u="sng"/>
              <a:t>Teresa Borelli</a:t>
            </a:r>
            <a:br/>
            <a:r>
              <a:t>L’educatore è chiamato a compiere gesti e segni di Vangelo, ad aiutare i ragazzi a porsi domande e a starci dentro. Ciò può avvenire solo nella consapevolezza che bambini e ragazzi sono già capaci di Dio ovvero disponibili a immergersi, comprendere e vivere la Sua Parola, nella misura in cui trovano educatori che per primi hanno trovato una perla preziosa e sono felici di aiutarli a divenirne a loro volta cercatori.</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1" name="La Bella e La Bestia - Stia con noi (online-video-cutter.com).mp4"/>
          <p:cNvPicPr>
            <a:picLocks noChangeAspect="0"/>
          </p:cNvPicPr>
          <p:nvPr>
            <p:ph type="pic" idx="13"/>
            <a:videoFile r:link="rId2"/>
            <p:extLst>
              <p:ext uri="{DAA4B4D4-6D71-4841-9C94-3DE7FCFB9230}">
                <p14:media xmlns:p14="http://schemas.microsoft.com/office/powerpoint/2010/main" r:embed="rId3"/>
              </p:ext>
            </p:extLst>
          </p:nvPr>
        </p:nvPicPr>
        <p:blipFill>
          <a:blip r:embed="rId4">
            <a:extLst/>
          </a:blip>
          <a:stretch>
            <a:fillRect/>
          </a:stretch>
        </p:blipFill>
        <p:spPr>
          <a:xfrm>
            <a:off x="3453407" y="1707175"/>
            <a:ext cx="6096001" cy="4572001"/>
          </a:xfrm>
          <a:prstGeom prst="rect">
            <a:avLst/>
          </a:prstGeom>
        </p:spPr>
      </p:pic>
      <p:sp>
        <p:nvSpPr>
          <p:cNvPr id="152" name="Shape 152"/>
          <p:cNvSpPr/>
          <p:nvPr>
            <p:ph type="title"/>
          </p:nvPr>
        </p:nvSpPr>
        <p:spPr>
          <a:prstGeom prst="rect">
            <a:avLst/>
          </a:prstGeom>
        </p:spPr>
        <p:txBody>
          <a:bodyPr/>
          <a:lstStyle>
            <a:lvl1pPr defTabSz="274574">
              <a:defRPr sz="3384"/>
            </a:lvl1pPr>
          </a:lstStyle>
          <a:p>
            <a:pPr/>
            <a:r>
              <a:t>PAURA DI NON FAR SENTIRE ACCOLTI I RAGAZZI</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3205001" fill="hold"/>
                                        <p:tgtEl>
                                          <p:spTgt spid="15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5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body" idx="1"/>
          </p:nvPr>
        </p:nvSpPr>
        <p:spPr>
          <a:prstGeom prst="rect">
            <a:avLst/>
          </a:prstGeom>
        </p:spPr>
        <p:txBody>
          <a:bodyPr/>
          <a:lstStyle>
            <a:lvl1pPr marL="0" indent="0" algn="ctr">
              <a:buSzTx/>
              <a:buNone/>
            </a:lvl1pPr>
          </a:lstStyle>
          <a:p>
            <a:pPr/>
            <a:r>
              <a:t>Un’ultima paura in cui possiamo ricadere può riguardare l’ambiente che creiamo per i nostri ragazzi: come faccio far sentire ognuno di loro accolto e coinvolto in un incontro? Che cosa posso fare per far capire che qui sono importanti e che sono ascoltati?</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body" idx="1"/>
          </p:nvPr>
        </p:nvSpPr>
        <p:spPr>
          <a:prstGeom prst="rect">
            <a:avLst/>
          </a:prstGeom>
        </p:spPr>
        <p:txBody>
          <a:bodyPr/>
          <a:lstStyle/>
          <a:p>
            <a:pPr marL="0" indent="0" defTabSz="457200">
              <a:lnSpc>
                <a:spcPts val="4300"/>
              </a:lnSpc>
              <a:spcBef>
                <a:spcPts val="0"/>
              </a:spcBef>
              <a:buSzTx/>
              <a:buNone/>
              <a:defRPr sz="3500" u="sng">
                <a:solidFill>
                  <a:srgbClr val="000000"/>
                </a:solidFill>
              </a:defRPr>
            </a:pPr>
            <a:r>
              <a:t>Pierpaolo Triani </a:t>
            </a:r>
          </a:p>
          <a:p>
            <a:pPr marL="0" indent="0" defTabSz="457200">
              <a:lnSpc>
                <a:spcPts val="4300"/>
              </a:lnSpc>
              <a:spcBef>
                <a:spcPts val="0"/>
              </a:spcBef>
              <a:buSzTx/>
              <a:buNone/>
              <a:defRPr sz="3500">
                <a:solidFill>
                  <a:srgbClr val="000000"/>
                </a:solidFill>
              </a:defRPr>
            </a:pPr>
            <a:r>
              <a:t>Il gruppo ACR è una palestra concreta della prossimità, del tu, e dobbiamo prendercene cura, ponendo attenzione alle persone e non alle masse, coltivando relazioni che aprono e che portano il gruppo ad andare oltre sé stesso, aiutandoci a riflettere, a confrontarci e a scoprire il talento di ognuno.</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body" idx="1"/>
          </p:nvPr>
        </p:nvSpPr>
        <p:spPr>
          <a:prstGeom prst="rect">
            <a:avLst/>
          </a:prstGeom>
        </p:spPr>
        <p:txBody>
          <a:bodyPr/>
          <a:lstStyle/>
          <a:p>
            <a:pPr marL="0" indent="0" defTabSz="438911">
              <a:lnSpc>
                <a:spcPts val="3500"/>
              </a:lnSpc>
              <a:spcBef>
                <a:spcPts val="0"/>
              </a:spcBef>
              <a:buSzTx/>
              <a:buNone/>
              <a:defRPr sz="2880" u="sng">
                <a:solidFill>
                  <a:srgbClr val="000000"/>
                </a:solidFill>
              </a:defRPr>
            </a:pPr>
            <a:r>
              <a:t>Teresa Borelli</a:t>
            </a:r>
          </a:p>
          <a:p>
            <a:pPr marL="0" indent="0" defTabSz="438911">
              <a:lnSpc>
                <a:spcPts val="3500"/>
              </a:lnSpc>
              <a:spcBef>
                <a:spcPts val="0"/>
              </a:spcBef>
              <a:buSzTx/>
              <a:buNone/>
              <a:defRPr sz="2880">
                <a:solidFill>
                  <a:srgbClr val="000000"/>
                </a:solidFill>
              </a:defRPr>
            </a:pPr>
            <a:r>
              <a:t>Il protagonismo dei ragazzi esiste solo in virtù di una relazione, solo se c’è qualcuno che sa dare loro fiducia, consapevole che quello che ciascuno vive oggi fa parte di un progetto più grande. Dare fiducia ai ragazzi significa credere che ognuno di loro sia unico e irripetibile. Ogni bambino infatti è Parola di Dio incarnata e siamo chiamati allora a guardarli con gratitudine, ad essere riconoscenti per il dono della loro esistenza, a preoccuparci che si sentano amati incondizionatamente. Mi piace pensare che ogni giorno gli educatori possano dire ad ogni ragazzo “ciò che sei e ciò che vivi è importante per me, per l’associazione, per la Chiesa e per il Paese; ciò che desideri ci sta a cuore e per questo mi metto in cammino accanto a te”.</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2" name="Mulan - Mushu e laddestramento di Mulan (Fandub ITA) (online-video-cutter.com).mp4"/>
          <p:cNvPicPr>
            <a:picLocks noChangeAspect="0"/>
          </p:cNvPicPr>
          <p:nvPr>
            <p:ph type="pic" idx="13"/>
            <a:videoFile r:link="rId2"/>
            <p:extLst>
              <p:ext uri="{DAA4B4D4-6D71-4841-9C94-3DE7FCFB9230}">
                <p14:media xmlns:p14="http://schemas.microsoft.com/office/powerpoint/2010/main" r:embed="rId3"/>
              </p:ext>
            </p:extLst>
          </p:nvPr>
        </p:nvPicPr>
        <p:blipFill>
          <a:blip r:embed="rId4">
            <a:extLst/>
          </a:blip>
          <a:stretch>
            <a:fillRect/>
          </a:stretch>
        </p:blipFill>
        <p:spPr>
          <a:xfrm>
            <a:off x="1929407" y="1421425"/>
            <a:ext cx="9144001" cy="5143501"/>
          </a:xfrm>
          <a:prstGeom prst="rect">
            <a:avLst/>
          </a:prstGeom>
        </p:spPr>
      </p:pic>
      <p:sp>
        <p:nvSpPr>
          <p:cNvPr id="123" name="Shape 123"/>
          <p:cNvSpPr/>
          <p:nvPr>
            <p:ph type="title"/>
          </p:nvPr>
        </p:nvSpPr>
        <p:spPr>
          <a:prstGeom prst="rect">
            <a:avLst/>
          </a:prstGeom>
        </p:spPr>
        <p:txBody>
          <a:bodyPr/>
          <a:lstStyle>
            <a:lvl1pPr defTabSz="239522">
              <a:defRPr sz="2993"/>
            </a:lvl1pPr>
          </a:lstStyle>
          <a:p>
            <a:pPr/>
            <a:r>
              <a:t>PAURA DI NON ESSERE ABBASTANZA FORMATI E DI NON ESSERE TESTIMONI CREDIBILI</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3720001" fill="hold"/>
                                        <p:tgtEl>
                                          <p:spTgt spid="12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ph type="body" idx="1"/>
          </p:nvPr>
        </p:nvSpPr>
        <p:spPr>
          <a:prstGeom prst="rect">
            <a:avLst/>
          </a:prstGeom>
        </p:spPr>
        <p:txBody>
          <a:bodyPr/>
          <a:lstStyle/>
          <a:p>
            <a:pPr marL="0" indent="0" algn="ctr">
              <a:buSzTx/>
              <a:buNone/>
              <a:defRPr sz="3500"/>
            </a:pPr>
            <a:r>
              <a:t>Una delle fobie che possiamo avere durante il nostro servizio è proprio questa: la paura di non essere testimoni credibili agli occhi dei nostri bambini o ragazzi. </a:t>
            </a:r>
            <a:br/>
            <a:r>
              <a:t>Saremo abbastanza pronti? Siamo sicuri di aver “capito” tutto?</a:t>
            </a:r>
            <a:br/>
            <a:r>
              <a:t>A volte forse il rischio che si corre è prendere quello di educatore come un mestiere, di dover semplicemente impartire nozioni… ma è proprio così?</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body" idx="1"/>
          </p:nvPr>
        </p:nvSpPr>
        <p:spPr>
          <a:prstGeom prst="rect">
            <a:avLst/>
          </a:prstGeom>
        </p:spPr>
        <p:txBody>
          <a:bodyPr/>
          <a:lstStyle/>
          <a:p>
            <a:pPr marL="0" indent="0" defTabSz="457200">
              <a:spcBef>
                <a:spcPts val="0"/>
              </a:spcBef>
              <a:buSzTx/>
              <a:buNone/>
              <a:defRPr sz="3500">
                <a:solidFill>
                  <a:srgbClr val="000000"/>
                </a:solidFill>
              </a:defRPr>
            </a:pPr>
            <a:r>
              <a:rPr u="sng"/>
              <a:t>Don Gualtiero Sigismondi</a:t>
            </a:r>
            <a:br/>
            <a:r>
              <a:t>L’educatore dev’essere un compagno di strada che indica la via da seguire, e che in primis la percorre: l’unica autorità che gli è concessa è la testimonianza. Suo compito è quello di addestrare alla libertà e alla ricerca della verità: non è una chioccia, ma una sentinella che attende la pienezza del tempo di ognuno, e comprende quando è il momento di congedarsi.</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body" idx="1"/>
          </p:nvPr>
        </p:nvSpPr>
        <p:spPr>
          <a:prstGeom prst="rect">
            <a:avLst/>
          </a:prstGeom>
        </p:spPr>
        <p:txBody>
          <a:bodyPr/>
          <a:lstStyle/>
          <a:p>
            <a:pPr marL="0" indent="0" defTabSz="438911">
              <a:spcBef>
                <a:spcPts val="0"/>
              </a:spcBef>
              <a:buSzTx/>
              <a:buNone/>
              <a:defRPr sz="2880">
                <a:solidFill>
                  <a:srgbClr val="000000"/>
                </a:solidFill>
              </a:defRPr>
            </a:pPr>
            <a:r>
              <a:rPr u="sng"/>
              <a:t>Don Marco Ghiazza</a:t>
            </a:r>
            <a:br/>
            <a:r>
              <a:t>Siamo nel tempo della tristezza individualista. Non solo un fenomeno sociologico ma una vera tentazione: pensare che si possa essere felici da soli. Al contrario: credere che solo nella compagnia dei fratelli ciascuno possa conoscere e così realizzare se stesso significa esercitare un atto di profezia, nella fedeltà al Vangelo. Esperienza concreta di accoglienza e compagnia può essere il gruppo dei pari, luogo della nostra formazione ordinaria. Se l’essere popolo si sperimenta in modo unico nutrendoci dello stesso pane all’altare del Signore, la vita di gruppo consente di crescere nella coscienza di questa reciproca appartenenza: posso essere un dono per gli altri, posso accogliere gli altri come dono.</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1" name="Discussione tra Simba e Nala  ITA.mp4"/>
          <p:cNvPicPr>
            <a:picLocks noChangeAspect="0"/>
          </p:cNvPicPr>
          <p:nvPr>
            <p:ph type="pic" idx="13"/>
            <a:videoFile r:link="rId2"/>
            <p:extLst>
              <p:ext uri="{DAA4B4D4-6D71-4841-9C94-3DE7FCFB9230}">
                <p14:media xmlns:p14="http://schemas.microsoft.com/office/powerpoint/2010/main" r:embed="rId3"/>
              </p:ext>
            </p:extLst>
          </p:nvPr>
        </p:nvPicPr>
        <p:blipFill>
          <a:blip r:embed="rId4">
            <a:extLst/>
          </a:blip>
          <a:stretch>
            <a:fillRect/>
          </a:stretch>
        </p:blipFill>
        <p:spPr>
          <a:xfrm>
            <a:off x="1929407" y="1421425"/>
            <a:ext cx="9144001" cy="5143501"/>
          </a:xfrm>
          <a:prstGeom prst="rect">
            <a:avLst/>
          </a:prstGeom>
        </p:spPr>
      </p:pic>
      <p:sp>
        <p:nvSpPr>
          <p:cNvPr id="132" name="Shape 132"/>
          <p:cNvSpPr/>
          <p:nvPr>
            <p:ph type="title"/>
          </p:nvPr>
        </p:nvSpPr>
        <p:spPr>
          <a:prstGeom prst="rect">
            <a:avLst/>
          </a:prstGeom>
        </p:spPr>
        <p:txBody>
          <a:bodyPr/>
          <a:lstStyle>
            <a:lvl1pPr defTabSz="245363">
              <a:defRPr sz="3024"/>
            </a:lvl1pPr>
          </a:lstStyle>
          <a:p>
            <a:pPr/>
            <a:r>
              <a:t>PAURA DI ESSERE SOLI MA ANCHE DI USCIRE DALLA PROPRIA COMFORT ZONE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2322532" fill="hold"/>
                                        <p:tgtEl>
                                          <p:spTgt spid="13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3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body" idx="1"/>
          </p:nvPr>
        </p:nvSpPr>
        <p:spPr>
          <a:xfrm>
            <a:off x="1270000" y="1295400"/>
            <a:ext cx="10464800" cy="7416800"/>
          </a:xfrm>
          <a:prstGeom prst="rect">
            <a:avLst/>
          </a:prstGeom>
        </p:spPr>
        <p:txBody>
          <a:bodyPr/>
          <a:lstStyle/>
          <a:p>
            <a:pPr marL="0" indent="0" algn="ctr">
              <a:spcBef>
                <a:spcPts val="1700"/>
              </a:spcBef>
              <a:buSzTx/>
              <a:buNone/>
              <a:defRPr sz="3500"/>
            </a:pPr>
            <a:r>
              <a:t>Spesso capita di ritrovarci da soli a gestire tutte le difficoltà e i problemi che si possono riscontrare, ma capita anche di non voler dare aiuto, di non voler lasciare la nostra comfort zone per paura di essere criticati o di dover gestire problemi più grandi: </a:t>
            </a:r>
          </a:p>
          <a:p>
            <a:pPr marL="0" indent="0" algn="ctr">
              <a:spcBef>
                <a:spcPts val="1700"/>
              </a:spcBef>
              <a:buSzTx/>
              <a:buNone/>
              <a:defRPr sz="3500"/>
            </a:pPr>
            <a:r>
              <a:t>Perché aprirsi ad altre realtà che ci mettono davanti un modo diverso di pensare l’incontro e criticano il mio? Perché provare a fare le cose più in grande quando sappiamo che sarà faticoso e non sempre coinvolgente per i ragazzi?</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body" idx="1"/>
          </p:nvPr>
        </p:nvSpPr>
        <p:spPr>
          <a:prstGeom prst="rect">
            <a:avLst/>
          </a:prstGeom>
        </p:spPr>
        <p:txBody>
          <a:bodyPr/>
          <a:lstStyle/>
          <a:p>
            <a:pPr marL="0" indent="0" defTabSz="443484">
              <a:lnSpc>
                <a:spcPts val="5700"/>
              </a:lnSpc>
              <a:spcBef>
                <a:spcPts val="1100"/>
              </a:spcBef>
              <a:buSzTx/>
              <a:buNone/>
              <a:defRPr sz="3395" u="sng">
                <a:solidFill>
                  <a:srgbClr val="000000"/>
                </a:solidFill>
              </a:defRPr>
            </a:pPr>
            <a:r>
              <a:t>Luca Marcelli</a:t>
            </a:r>
          </a:p>
          <a:p>
            <a:pPr marL="0" indent="0" defTabSz="443484">
              <a:lnSpc>
                <a:spcPts val="5700"/>
              </a:lnSpc>
              <a:spcBef>
                <a:spcPts val="1100"/>
              </a:spcBef>
              <a:buSzTx/>
              <a:buNone/>
              <a:defRPr sz="3395">
                <a:solidFill>
                  <a:srgbClr val="000000"/>
                </a:solidFill>
              </a:defRPr>
            </a:pPr>
            <a:r>
              <a:t>La storia di appartenenza all’AC è una storia di nomi e di incontri, una storia che nasce dall’esserci innamorati della vita degli altri e di ogni bambino. Una storia che parla anche di guarigione dall’autoreferenzialità, dalla tentazione dei tecnicismi. Il discepolo è una persona implicitamente imperfetta, incompleta e fragile ma che non riempie i suoi vuoti con una visione distorta del servizio come potere, bensì li affida a Dio.</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body" idx="1"/>
          </p:nvPr>
        </p:nvSpPr>
        <p:spPr>
          <a:prstGeom prst="rect">
            <a:avLst/>
          </a:prstGeom>
        </p:spPr>
        <p:txBody>
          <a:bodyPr/>
          <a:lstStyle/>
          <a:p>
            <a:pPr marL="0" indent="0" defTabSz="416052">
              <a:lnSpc>
                <a:spcPts val="5300"/>
              </a:lnSpc>
              <a:spcBef>
                <a:spcPts val="1000"/>
              </a:spcBef>
              <a:buSzTx/>
              <a:buNone/>
              <a:defRPr sz="3185" u="sng">
                <a:solidFill>
                  <a:srgbClr val="000000"/>
                </a:solidFill>
              </a:defRPr>
            </a:pPr>
            <a:r>
              <a:t>Mons. Domenico Battaglia</a:t>
            </a:r>
          </a:p>
          <a:p>
            <a:pPr marL="0" indent="0" defTabSz="416052">
              <a:lnSpc>
                <a:spcPts val="3900"/>
              </a:lnSpc>
              <a:spcBef>
                <a:spcPts val="0"/>
              </a:spcBef>
              <a:buSzTx/>
              <a:buNone/>
              <a:defRPr sz="3185">
                <a:solidFill>
                  <a:srgbClr val="000000"/>
                </a:solidFill>
              </a:defRPr>
            </a:pPr>
            <a:r>
              <a:t>Arte di essere educatori: arte perché prendersi cura è un atto che richiede creatività, è qualcosa di rivoluzionario, che genera bellezza. Ma essere educatori richiede anche la disponibilità ad accogliere, accompagnare e discernere. Insomma, è una missione che comporta accettare il rischio della relazione. Non dobbiamo però scordare che prendersi cura è un fatto ecclesiale e non individuale. Dio si fida di noi, nonostante le nostre insicurezze e i nostri timori, e ci chiede di prenderci cura dei fratelli.</a:t>
            </a:r>
            <a:endParaRPr>
              <a:latin typeface="Times"/>
              <a:ea typeface="Times"/>
              <a:cs typeface="Times"/>
              <a:sym typeface="Times"/>
            </a:endParaRPr>
          </a:p>
        </p:txBody>
      </p:sp>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archment">
  <a:themeElements>
    <a:clrScheme name="Parchment">
      <a:dk1>
        <a:srgbClr val="000000"/>
      </a:dk1>
      <a:lt1>
        <a:srgbClr val="FFFFFF"/>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